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4AA560F-F933-4F82-AEBC-EE9A2AA411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ED8F64D0-EB71-46F6-8889-9F4ECBDB5ED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2" y="171799"/>
            <a:ext cx="11251845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EC93905-A652-4A65-8D19-15EB968AB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E83E305-8753-4C7B-82EF-BD8FA0E460E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科技是一把雙面刃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一、受</a:t>
            </a:r>
            <a:r>
              <a:rPr lang="zh-TW" altLang="en-US" dirty="0">
                <a:latin typeface="標楷體" panose="03000509000000000000" pitchFamily="65" charset="-120"/>
              </a:rPr>
              <a:t>限於</a:t>
            </a:r>
            <a:r>
              <a:rPr lang="zh-TW" altLang="en-US" dirty="0"/>
              <a:t>｜</a:t>
            </a:r>
            <a:r>
              <a:rPr lang="en-US" altLang="zh-TW" dirty="0"/>
              <a:t>…(be) limited by…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由於科技進步，獲得資訊和知識不再</a:t>
            </a:r>
            <a:r>
              <a:rPr lang="zh-TW" altLang="en-US" dirty="0">
                <a:solidFill>
                  <a:srgbClr val="FF0000"/>
                </a:solidFill>
              </a:rPr>
              <a:t>受限於</a:t>
            </a:r>
            <a:r>
              <a:rPr lang="zh-TW" altLang="en-US" dirty="0"/>
              <a:t>時間或空間。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受限於</a:t>
            </a:r>
            <a:r>
              <a:rPr lang="zh-TW" altLang="en-US" dirty="0"/>
              <a:t>家庭經濟狀況，他國中畢業後就開始工作。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不必</a:t>
            </a:r>
            <a:r>
              <a:rPr lang="zh-TW" altLang="en-US" dirty="0">
                <a:solidFill>
                  <a:srgbClr val="FF0000"/>
                </a:solidFill>
              </a:rPr>
              <a:t>受限於</a:t>
            </a:r>
            <a:r>
              <a:rPr lang="zh-TW" altLang="en-US" dirty="0"/>
              <a:t>店面租金，人力成本也能減少，是網路商店的優勢。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…no matter how…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龐大的資料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能存在雲端，不但節省紙張，而且不占空間。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聰明的人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要不斷努力才有成功的機會。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從事農務的人</a:t>
            </a:r>
            <a:r>
              <a:rPr lang="zh-TW" altLang="en-US" dirty="0">
                <a:solidFill>
                  <a:srgbClr val="FF0000"/>
                </a:solidFill>
              </a:rPr>
              <a:t>再</a:t>
            </a:r>
            <a:r>
              <a:rPr lang="zh-TW" altLang="en-US" dirty="0"/>
              <a:t>忙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會好好地吃頓早餐才出門，否則沒有力氣工作。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則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…then…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TW" altLang="en-US" sz="3900" dirty="0"/>
              <a:t>交通數據分析能有效改善塞車，減少意外發生。醫療技術進步</a:t>
            </a:r>
            <a:r>
              <a:rPr lang="zh-TW" altLang="en-US" sz="3900" dirty="0">
                <a:solidFill>
                  <a:srgbClr val="FF0000"/>
                </a:solidFill>
              </a:rPr>
              <a:t>則</a:t>
            </a:r>
            <a:r>
              <a:rPr lang="zh-TW" altLang="en-US" sz="3900" dirty="0"/>
              <a:t>大大地降低死亡率，甚至延長人類的壽命。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26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食物滿足了人們的口腹之欲，藝術</a:t>
            </a:r>
            <a:r>
              <a:rPr lang="zh-TW" altLang="en-US" sz="3900" dirty="0">
                <a:solidFill>
                  <a:srgbClr val="FF0000"/>
                </a:solidFill>
              </a:rPr>
              <a:t>則</a:t>
            </a:r>
            <a:r>
              <a:rPr lang="zh-TW" altLang="en-US" sz="3900" dirty="0"/>
              <a:t>是眼睛和耳朵的饗宴。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26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這座城市的西區保留了不少古蹟，東區</a:t>
            </a:r>
            <a:r>
              <a:rPr lang="zh-TW" altLang="en-US" sz="3900" dirty="0">
                <a:solidFill>
                  <a:srgbClr val="FF0000"/>
                </a:solidFill>
              </a:rPr>
              <a:t>則</a:t>
            </a:r>
            <a:r>
              <a:rPr lang="zh-TW" altLang="en-US" sz="3900" dirty="0"/>
              <a:t>有許多現代化的高樓，都值得一看。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207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2026-04-24T08:19:05Z</dcterms:modified>
</cp:coreProperties>
</file>